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69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6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8DBD9-B1C0-46A3-92FE-4A0264597994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89BB5-7D41-48AF-ACD0-1F0BAEEF1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9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89BB5-7D41-48AF-ACD0-1F0BAEEF18D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047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89BB5-7D41-48AF-ACD0-1F0BAEEF18D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5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019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338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0768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789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2148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647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55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370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3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484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247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074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266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8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331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22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F5380-3F6A-460B-8386-B8F72FA61F9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9E757E4-0994-4E92-B8A3-6BF3F8C9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31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82138"/>
            <a:ext cx="7766936" cy="784510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1400" b="1" dirty="0">
                <a:solidFill>
                  <a:schemeClr val="tx1"/>
                </a:solidFill>
              </a:rPr>
              <a:t>Муниципальное бюджетное образовательное учреждение </a:t>
            </a:r>
            <a:r>
              <a:rPr lang="ru-RU" sz="1400" b="1" dirty="0" smtClean="0">
                <a:solidFill>
                  <a:schemeClr val="tx1"/>
                </a:solidFill>
              </a:rPr>
              <a:t/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дополнительного </a:t>
            </a:r>
            <a:r>
              <a:rPr lang="ru-RU" sz="1400" b="1" dirty="0">
                <a:solidFill>
                  <a:schemeClr val="tx1"/>
                </a:solidFill>
              </a:rPr>
              <a:t>образования </a:t>
            </a:r>
            <a:r>
              <a:rPr lang="ru-RU" sz="1400" b="1" dirty="0" smtClean="0">
                <a:solidFill>
                  <a:schemeClr val="tx1"/>
                </a:solidFill>
              </a:rPr>
              <a:t/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Центр </a:t>
            </a:r>
            <a:r>
              <a:rPr lang="ru-RU" sz="1400" b="1" dirty="0">
                <a:solidFill>
                  <a:schemeClr val="tx1"/>
                </a:solidFill>
              </a:rPr>
              <a:t>детского технического творчества </a:t>
            </a:r>
            <a:r>
              <a:rPr lang="ru-RU" sz="1400" b="1" dirty="0" smtClean="0">
                <a:solidFill>
                  <a:schemeClr val="tx1"/>
                </a:solidFill>
              </a:rPr>
              <a:t/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Бугульминского </a:t>
            </a:r>
            <a:r>
              <a:rPr lang="ru-RU" sz="1400" b="1" dirty="0">
                <a:solidFill>
                  <a:schemeClr val="tx1"/>
                </a:solidFill>
              </a:rPr>
              <a:t>муниципального района Республики Татарстан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251881"/>
            <a:ext cx="7766936" cy="394420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Тема: </a:t>
            </a:r>
            <a:r>
              <a:rPr lang="ru-RU" sz="3200" dirty="0" smtClean="0">
                <a:solidFill>
                  <a:srgbClr val="FF0000"/>
                </a:solidFill>
              </a:rPr>
              <a:t>Изучая и сохраняя культурное наследие  нашего села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Разработал: </a:t>
            </a:r>
            <a:r>
              <a:rPr lang="ru-RU" sz="1400" dirty="0" smtClean="0">
                <a:solidFill>
                  <a:schemeClr val="tx1"/>
                </a:solidFill>
              </a:rPr>
              <a:t>Желованов П.В.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педагог дополнительного </a:t>
            </a:r>
            <a:r>
              <a:rPr lang="ru-RU" sz="1400" dirty="0" smtClean="0">
                <a:solidFill>
                  <a:schemeClr val="tx1"/>
                </a:solidFill>
              </a:rPr>
              <a:t>образования </a:t>
            </a:r>
            <a:r>
              <a:rPr lang="ru-RU" sz="1400" dirty="0" smtClean="0">
                <a:solidFill>
                  <a:schemeClr val="tx1"/>
                </a:solidFill>
              </a:rPr>
              <a:t>МБОУ ДО </a:t>
            </a:r>
            <a:r>
              <a:rPr lang="ru-RU" sz="1400" dirty="0" smtClean="0">
                <a:solidFill>
                  <a:schemeClr val="tx1"/>
                </a:solidFill>
              </a:rPr>
              <a:t>ЦДТТ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г</a:t>
            </a:r>
            <a:r>
              <a:rPr lang="ru-RU" sz="1400" dirty="0" err="1" smtClean="0">
                <a:solidFill>
                  <a:schemeClr val="tx1"/>
                </a:solidFill>
              </a:rPr>
              <a:t>.Бугульма</a:t>
            </a:r>
            <a:r>
              <a:rPr lang="ru-RU" sz="1400" dirty="0" smtClean="0">
                <a:solidFill>
                  <a:schemeClr val="tx1"/>
                </a:solidFill>
              </a:rPr>
              <a:t>, 2023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2" y="4155743"/>
            <a:ext cx="2702256" cy="270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191" y="4250377"/>
            <a:ext cx="2607623" cy="260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35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95534"/>
            <a:ext cx="8596668" cy="183486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Мы не забываем и про обычаи. В июне    празднуем  «</a:t>
            </a:r>
            <a:r>
              <a:rPr lang="ru-RU" sz="2800" b="1" dirty="0" err="1">
                <a:solidFill>
                  <a:srgbClr val="002060"/>
                </a:solidFill>
              </a:rPr>
              <a:t>С</a:t>
            </a:r>
            <a:r>
              <a:rPr lang="ru-RU" sz="2800" b="1" dirty="0" err="1" smtClean="0">
                <a:solidFill>
                  <a:srgbClr val="002060"/>
                </a:solidFill>
              </a:rPr>
              <a:t>имек</a:t>
            </a:r>
            <a:r>
              <a:rPr lang="ru-RU" sz="2800" b="1" dirty="0">
                <a:solidFill>
                  <a:srgbClr val="002060"/>
                </a:solidFill>
              </a:rPr>
              <a:t>». </a:t>
            </a:r>
            <a:r>
              <a:rPr lang="ru-RU" sz="2800" b="1" dirty="0" smtClean="0">
                <a:solidFill>
                  <a:srgbClr val="002060"/>
                </a:solidFill>
              </a:rPr>
              <a:t>  Этот праздник празднуют на седьмой </a:t>
            </a:r>
            <a:r>
              <a:rPr lang="ru-RU" sz="2800" b="1" dirty="0">
                <a:solidFill>
                  <a:srgbClr val="002060"/>
                </a:solidFill>
              </a:rPr>
              <a:t>неделе </a:t>
            </a:r>
            <a:r>
              <a:rPr lang="ru-RU" sz="2800" b="1" dirty="0" smtClean="0">
                <a:solidFill>
                  <a:srgbClr val="002060"/>
                </a:solidFill>
              </a:rPr>
              <a:t>после Пасхи.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3" y="1930400"/>
            <a:ext cx="6100549" cy="369839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846" y="1596786"/>
            <a:ext cx="3441107" cy="476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8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2830"/>
            <a:ext cx="8596668" cy="180757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2800" b="1" dirty="0" smtClean="0">
                <a:solidFill>
                  <a:srgbClr val="002060"/>
                </a:solidFill>
              </a:rPr>
              <a:t>Каждый год участвуем в традиционном празднике «</a:t>
            </a:r>
            <a:r>
              <a:rPr lang="ru-RU" sz="2800" b="1" dirty="0" err="1" smtClean="0">
                <a:solidFill>
                  <a:srgbClr val="002060"/>
                </a:solidFill>
              </a:rPr>
              <a:t>Акатуй</a:t>
            </a:r>
            <a:r>
              <a:rPr lang="ru-RU" sz="2800" b="1" dirty="0" smtClean="0">
                <a:solidFill>
                  <a:srgbClr val="002060"/>
                </a:solidFill>
              </a:rPr>
              <a:t>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487607"/>
            <a:ext cx="8166414" cy="5090614"/>
          </a:xfrm>
        </p:spPr>
      </p:pic>
    </p:spTree>
    <p:extLst>
      <p:ext uri="{BB962C8B-B14F-4D97-AF65-F5344CB8AC3E}">
        <p14:creationId xmlns:p14="http://schemas.microsoft.com/office/powerpoint/2010/main" val="179706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2698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42" y="2706498"/>
            <a:ext cx="6701051" cy="3881437"/>
          </a:xfrm>
        </p:spPr>
      </p:pic>
      <p:pic>
        <p:nvPicPr>
          <p:cNvPr id="2050" name="Picture 2" descr="https://images.slideplayer.com/75/13973916/slides/slide_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4" b="56920"/>
          <a:stretch/>
        </p:blipFill>
        <p:spPr bwMode="auto">
          <a:xfrm>
            <a:off x="130002" y="36715"/>
            <a:ext cx="9144000" cy="241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318" y="3343701"/>
            <a:ext cx="2644019" cy="264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72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498" y="540327"/>
            <a:ext cx="8596668" cy="13208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Сборы (хороводы, улицы)- </a:t>
            </a:r>
            <a:r>
              <a:rPr lang="ru-RU" sz="2400" b="1" dirty="0" smtClean="0">
                <a:solidFill>
                  <a:srgbClr val="002060"/>
                </a:solidFill>
              </a:rPr>
              <a:t>летнее развлечение </a:t>
            </a:r>
            <a:r>
              <a:rPr lang="ru-RU" sz="2400" b="1" dirty="0">
                <a:solidFill>
                  <a:srgbClr val="002060"/>
                </a:solidFill>
              </a:rPr>
              <a:t>молодежи на </a:t>
            </a:r>
            <a:r>
              <a:rPr lang="ru-RU" sz="2400" b="1" dirty="0" smtClean="0">
                <a:solidFill>
                  <a:srgbClr val="002060"/>
                </a:solidFill>
              </a:rPr>
              <a:t>околице  деревни</a:t>
            </a:r>
            <a:r>
              <a:rPr lang="ru-RU" sz="2400" b="1" dirty="0">
                <a:solidFill>
                  <a:srgbClr val="002060"/>
                </a:solidFill>
              </a:rPr>
              <a:t>, на берегу реки или у леса</a:t>
            </a:r>
            <a:r>
              <a:rPr lang="ru-RU" sz="2400" b="1" dirty="0" smtClean="0">
                <a:solidFill>
                  <a:srgbClr val="002060"/>
                </a:solidFill>
              </a:rPr>
              <a:t>. Мы вечерами собираемся с друзьями и играем чувашские народные игры.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94" y="2591213"/>
            <a:ext cx="5175249" cy="41216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343" y="3002507"/>
            <a:ext cx="5140656" cy="3855492"/>
          </a:xfrm>
          <a:prstGeom prst="rect">
            <a:avLst/>
          </a:prstGeom>
        </p:spPr>
      </p:pic>
      <p:pic>
        <p:nvPicPr>
          <p:cNvPr id="6146" name="Picture 2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760" y="1456353"/>
            <a:ext cx="1546154" cy="154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69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</a:t>
            </a:r>
            <a:r>
              <a:rPr lang="ru-RU" sz="2800" b="1" dirty="0" smtClean="0">
                <a:solidFill>
                  <a:srgbClr val="002060"/>
                </a:solidFill>
              </a:rPr>
              <a:t>Мы    сохраним для своих потомков  традиции  и обычаи наших предков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6" y="1986461"/>
            <a:ext cx="3778444" cy="211259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040" y="1743500"/>
            <a:ext cx="3543869" cy="26579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880" y="3451059"/>
            <a:ext cx="4330889" cy="3248167"/>
          </a:xfrm>
          <a:prstGeom prst="rect">
            <a:avLst/>
          </a:prstGeom>
        </p:spPr>
      </p:pic>
      <p:pic>
        <p:nvPicPr>
          <p:cNvPr id="7170" name="Picture 2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75" y="4765935"/>
            <a:ext cx="2092065" cy="209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475" y="4918335"/>
            <a:ext cx="1939665" cy="193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417" y="4755344"/>
            <a:ext cx="2102656" cy="210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59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i2.wp.com/fhd.multiurok.ru/html/2017/01/24/s_5887611ab8264/img1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67"/>
          <a:stretch/>
        </p:blipFill>
        <p:spPr bwMode="auto">
          <a:xfrm>
            <a:off x="320410" y="620114"/>
            <a:ext cx="9233023" cy="525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8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761" y="4089779"/>
            <a:ext cx="8596668" cy="1320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images.slideplayer.com/75/13973916/slides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62" y="339416"/>
            <a:ext cx="9144000" cy="585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71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s://images.slideplayer.com/75/13973916/slides/slide_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190"/>
          <a:stretch/>
        </p:blipFill>
        <p:spPr bwMode="auto">
          <a:xfrm>
            <a:off x="497225" y="277091"/>
            <a:ext cx="859666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2743200"/>
            <a:ext cx="859666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5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66"/>
                </a:solidFill>
              </a:rPr>
              <a:t>Наше село богато своими традициями и обычаями, которые передаются из поколения в поколение.</a:t>
            </a:r>
            <a:br>
              <a:rPr lang="ru-RU" sz="2800" b="1" dirty="0" smtClean="0">
                <a:solidFill>
                  <a:srgbClr val="000066"/>
                </a:solidFill>
              </a:rPr>
            </a:br>
            <a:r>
              <a:rPr lang="ru-RU" sz="2800" b="1" dirty="0" smtClean="0">
                <a:solidFill>
                  <a:srgbClr val="000066"/>
                </a:solidFill>
              </a:rPr>
              <a:t> И мы  стараемся сохранить их.</a:t>
            </a:r>
            <a:endParaRPr lang="ru-RU" sz="2800" b="1" dirty="0">
              <a:solidFill>
                <a:srgbClr val="000066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037759"/>
            <a:ext cx="3075800" cy="230804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06" y="1930400"/>
            <a:ext cx="3898709" cy="2924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266" y="3772595"/>
            <a:ext cx="4212609" cy="3159457"/>
          </a:xfrm>
          <a:prstGeom prst="rect">
            <a:avLst/>
          </a:prstGeom>
        </p:spPr>
      </p:pic>
      <p:pic>
        <p:nvPicPr>
          <p:cNvPr id="2050" name="Picture 2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0" y="4345801"/>
            <a:ext cx="2675862" cy="267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21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В нашей школе действует кружок «Родничок», где мы узнаем об истории  нашего  села. 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0" y="1833041"/>
            <a:ext cx="5177924" cy="388143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48" y="2975212"/>
            <a:ext cx="5177051" cy="3882788"/>
          </a:xfrm>
          <a:prstGeom prst="rect">
            <a:avLst/>
          </a:prstGeom>
        </p:spPr>
      </p:pic>
      <p:pic>
        <p:nvPicPr>
          <p:cNvPr id="8194" name="Picture 2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804" y="1580391"/>
            <a:ext cx="1573450" cy="157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23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3773"/>
            <a:ext cx="8596668" cy="176662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В сельском Доме культуре проводят различные традиционные обряды, где и мы участвуем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580" y="1457135"/>
            <a:ext cx="5801784" cy="435133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09" y="3043451"/>
            <a:ext cx="5086065" cy="381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2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09182"/>
            <a:ext cx="8596668" cy="205140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Есть у нас  такая традиция, каждый год проводим мероприятие, посвященное нашему чувашскому просветителю И.Я. Яковлеву.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51" y="2351656"/>
            <a:ext cx="5177924" cy="388143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125" y="3562066"/>
            <a:ext cx="4394579" cy="3295934"/>
          </a:xfrm>
          <a:prstGeom prst="rect">
            <a:avLst/>
          </a:prstGeom>
        </p:spPr>
      </p:pic>
      <p:pic>
        <p:nvPicPr>
          <p:cNvPr id="3074" name="Picture 2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262" y="1293504"/>
            <a:ext cx="2116303" cy="211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46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-13648"/>
            <a:ext cx="8596668" cy="19304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 нашем Доме культуре есть музей  чувашских  музыкальных  инструментов, где мы не только  знакомимся с этими музыкальными инструментами, но и пробуем на них играть различные чувашские  мелодии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036" y="2634017"/>
            <a:ext cx="6318913" cy="395785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309582"/>
            <a:ext cx="4376383" cy="3282287"/>
          </a:xfrm>
          <a:prstGeom prst="rect">
            <a:avLst/>
          </a:prstGeom>
        </p:spPr>
      </p:pic>
      <p:pic>
        <p:nvPicPr>
          <p:cNvPr id="4098" name="Picture 2" descr="http://fs.soc.cap.ru/soc20/kugesi-ddi/news/2021/06/24/34a19f65-8e3c-4b7c-80d1-3ad6cea9e095/detstvo-yunost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347" y="1582239"/>
            <a:ext cx="1624984" cy="162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61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0125"/>
            <a:ext cx="8596668" cy="178027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 нашем селе  уже много лет существует чувашский ансамбль « </a:t>
            </a:r>
            <a:r>
              <a:rPr lang="ru-RU" sz="2400" b="1" dirty="0" err="1" smtClean="0">
                <a:solidFill>
                  <a:srgbClr val="002060"/>
                </a:solidFill>
              </a:rPr>
              <a:t>Шущам</a:t>
            </a:r>
            <a:r>
              <a:rPr lang="ru-RU" sz="2400" b="1" dirty="0" smtClean="0">
                <a:solidFill>
                  <a:srgbClr val="002060"/>
                </a:solidFill>
              </a:rPr>
              <a:t>» и детский ансамбль  «</a:t>
            </a:r>
            <a:r>
              <a:rPr lang="ru-RU" sz="2400" b="1" dirty="0" err="1" smtClean="0">
                <a:solidFill>
                  <a:srgbClr val="002060"/>
                </a:solidFill>
              </a:rPr>
              <a:t>Щалтарсем</a:t>
            </a:r>
            <a:r>
              <a:rPr lang="ru-RU" sz="2400" b="1" dirty="0" smtClean="0">
                <a:solidFill>
                  <a:srgbClr val="002060"/>
                </a:solidFill>
              </a:rPr>
              <a:t>». Участвуем на концертах  с песнями, танцами на родном языке.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31" y="2381535"/>
            <a:ext cx="5363633" cy="40227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133" y="2511188"/>
            <a:ext cx="4740323" cy="355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230</TotalTime>
  <Words>226</Words>
  <Application>Microsoft Office PowerPoint</Application>
  <PresentationFormat>Широкоэкранный</PresentationFormat>
  <Paragraphs>22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Грань</vt:lpstr>
      <vt:lpstr>Муниципальное бюджетное образовательное учреждение  дополнительного образования  Центр детского технического творчества  Бугульминского муниципального района Республики Татарстан</vt:lpstr>
      <vt:lpstr>Презентация PowerPoint</vt:lpstr>
      <vt:lpstr>Презентация PowerPoint</vt:lpstr>
      <vt:lpstr>Наше село богато своими традициями и обычаями, которые передаются из поколения в поколение.  И мы  стараемся сохранить их.</vt:lpstr>
      <vt:lpstr>В нашей школе действует кружок «Родничок», где мы узнаем об истории  нашего  села.  </vt:lpstr>
      <vt:lpstr>В сельском Доме культуре проводят различные традиционные обряды, где и мы участвуем</vt:lpstr>
      <vt:lpstr>Есть у нас  такая традиция, каждый год проводим мероприятие, посвященное нашему чувашскому просветителю И.Я. Яковлеву.</vt:lpstr>
      <vt:lpstr>В нашем Доме культуре есть музей  чувашских  музыкальных  инструментов, где мы не только  знакомимся с этими музыкальными инструментами, но и пробуем на них играть различные чувашские  мелодии.</vt:lpstr>
      <vt:lpstr>В нашем селе  уже много лет существует чувашский ансамбль « Шущам» и детский ансамбль  «Щалтарсем». Участвуем на концертах  с песнями, танцами на родном языке. </vt:lpstr>
      <vt:lpstr> Мы не забываем и про обычаи. В июне    празднуем  «Симек».   Этот праздник празднуют на седьмой неделе после Пасхи.</vt:lpstr>
      <vt:lpstr>    Каждый год участвуем в традиционном празднике «Акатуй»</vt:lpstr>
      <vt:lpstr>Презентация PowerPoint</vt:lpstr>
      <vt:lpstr>Сборы (хороводы, улицы)- летнее развлечение молодежи на околице  деревни, на берегу реки или у леса. Мы вечерами собираемся с друзьями и играем чувашские народные игры. </vt:lpstr>
      <vt:lpstr>   Мы    сохраним для своих потомков  традиции  и обычаи наших предков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Наратлинская основная общеобразовательная школа</dc:title>
  <dc:creator>Пользователь</dc:creator>
  <cp:lastModifiedBy>mihail maximus</cp:lastModifiedBy>
  <cp:revision>28</cp:revision>
  <dcterms:created xsi:type="dcterms:W3CDTF">2022-10-17T14:58:01Z</dcterms:created>
  <dcterms:modified xsi:type="dcterms:W3CDTF">2023-04-24T07:04:00Z</dcterms:modified>
</cp:coreProperties>
</file>